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t2.gstatic.com/images?q=tbn:ANd9GcSaITpCPj7joMavjLJPGg6lrbNnL39iQXVxxpVT0APB5cfTBJ-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384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532869" y="2438400"/>
            <a:ext cx="838731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1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4257" y="30480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12 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30746" y="1371600"/>
            <a:ext cx="8613361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àFM</a:t>
            </a:r>
            <a:r>
              <a:rPr lang="fr-FR" sz="3600" dirty="0" smtClean="0">
                <a:latin typeface="Kristen ITC" pitchFamily="66" charset="0"/>
              </a:rPr>
              <a:t>: Quelle heure est il?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405160"/>
            <a:ext cx="3167576" cy="2501602"/>
          </a:xfrm>
          <a:prstGeom prst="rect">
            <a:avLst/>
          </a:prstGeom>
        </p:spPr>
      </p:pic>
      <p:pic>
        <p:nvPicPr>
          <p:cNvPr id="1036" name="Picture 12" descr="http://t0.gstatic.com/images?q=tbn:ANd9GcRHGooiFPIrMhNddhb36OgsCMsx7Q_nm1oVWLCcI4X7dvTbY-DN_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356834"/>
            <a:ext cx="19812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6"/>
          <p:cNvSpPr txBox="1"/>
          <p:nvPr/>
        </p:nvSpPr>
        <p:spPr>
          <a:xfrm>
            <a:off x="3763621" y="2267634"/>
            <a:ext cx="6858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2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38" name="Picture 14" descr="http://www.brobstsystems.com/kids/images/clock4.gif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" t="84118" r="85494" b="2445"/>
          <a:stretch/>
        </p:blipFill>
        <p:spPr bwMode="auto">
          <a:xfrm>
            <a:off x="6603642" y="2421228"/>
            <a:ext cx="2434107" cy="239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6"/>
          <p:cNvSpPr txBox="1"/>
          <p:nvPr/>
        </p:nvSpPr>
        <p:spPr>
          <a:xfrm>
            <a:off x="6260742" y="2356834"/>
            <a:ext cx="6858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3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40" name="Picture 16" descr="http://www.edupic.net/Images/Math/Clocks/clevon_130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356" y="4422332"/>
            <a:ext cx="1974572" cy="230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6"/>
          <p:cNvSpPr txBox="1"/>
          <p:nvPr/>
        </p:nvSpPr>
        <p:spPr>
          <a:xfrm>
            <a:off x="4762500" y="5252800"/>
            <a:ext cx="6858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4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17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19</cp:revision>
  <dcterms:created xsi:type="dcterms:W3CDTF">2011-09-14T23:22:57Z</dcterms:created>
  <dcterms:modified xsi:type="dcterms:W3CDTF">2011-10-12T11:30:54Z</dcterms:modified>
</cp:coreProperties>
</file>